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332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D47D-C531-4DE3-A663-5EB13F93E6F4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3987-5C41-42F4-BC95-4A172E8E6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13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D47D-C531-4DE3-A663-5EB13F93E6F4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3987-5C41-42F4-BC95-4A172E8E6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15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D47D-C531-4DE3-A663-5EB13F93E6F4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3987-5C41-42F4-BC95-4A172E8E6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06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D47D-C531-4DE3-A663-5EB13F93E6F4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3987-5C41-42F4-BC95-4A172E8E6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22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D47D-C531-4DE3-A663-5EB13F93E6F4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3987-5C41-42F4-BC95-4A172E8E6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3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D47D-C531-4DE3-A663-5EB13F93E6F4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3987-5C41-42F4-BC95-4A172E8E6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64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D47D-C531-4DE3-A663-5EB13F93E6F4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3987-5C41-42F4-BC95-4A172E8E6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96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D47D-C531-4DE3-A663-5EB13F93E6F4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3987-5C41-42F4-BC95-4A172E8E6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62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D47D-C531-4DE3-A663-5EB13F93E6F4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3987-5C41-42F4-BC95-4A172E8E6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78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D47D-C531-4DE3-A663-5EB13F93E6F4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3987-5C41-42F4-BC95-4A172E8E6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2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D47D-C531-4DE3-A663-5EB13F93E6F4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3987-5C41-42F4-BC95-4A172E8E6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4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4D47D-C531-4DE3-A663-5EB13F93E6F4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F3987-5C41-42F4-BC95-4A172E8E6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5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171400"/>
            <a:ext cx="10084394" cy="7561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844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531440"/>
            <a:ext cx="10003829" cy="749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732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Franjevačka provincija Sv. Jeronima u Dalmaciji i Istri | Siromasi i  siromaštvo u Svetom pism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675456"/>
            <a:ext cx="11521280" cy="745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600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-239645"/>
            <a:ext cx="14202816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142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On-screen Show (4:3)</PresentationFormat>
  <Paragraphs>0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Judita</dc:creator>
  <cp:lastModifiedBy>Judita</cp:lastModifiedBy>
  <cp:revision>2</cp:revision>
  <dcterms:created xsi:type="dcterms:W3CDTF">2022-02-09T09:41:02Z</dcterms:created>
  <dcterms:modified xsi:type="dcterms:W3CDTF">2022-02-09T09:51:12Z</dcterms:modified>
</cp:coreProperties>
</file>